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6" r:id="rId4"/>
    <p:sldId id="300" r:id="rId5"/>
    <p:sldId id="301" r:id="rId6"/>
    <p:sldId id="302" r:id="rId7"/>
    <p:sldId id="265" r:id="rId8"/>
    <p:sldId id="268" r:id="rId9"/>
    <p:sldId id="269" r:id="rId10"/>
    <p:sldId id="297" r:id="rId11"/>
    <p:sldId id="270" r:id="rId12"/>
    <p:sldId id="261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40" autoAdjust="0"/>
  </p:normalViewPr>
  <p:slideViewPr>
    <p:cSldViewPr>
      <p:cViewPr varScale="1">
        <p:scale>
          <a:sx n="84" d="100"/>
          <a:sy n="84" d="100"/>
        </p:scale>
        <p:origin x="9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71400"/>
            <a:ext cx="3989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586" y="404664"/>
            <a:ext cx="5242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каждый день как на премьеру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вхожу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притихший детский сад: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Иду сюда не для карьеры - здесь каждый мне ребенок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рад. Быть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гуще детских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восприятий…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Судьба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- 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воспитатель……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родителей я привлекаю, вместе с ними рисуем, вышиваем и праздники  встречаем.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5" y="836712"/>
            <a:ext cx="1296144" cy="2227996"/>
          </a:xfrm>
          <a:prstGeom prst="rect">
            <a:avLst/>
          </a:prstGeom>
        </p:spPr>
      </p:pic>
      <p:pic>
        <p:nvPicPr>
          <p:cNvPr id="9" name="Picture 2" descr="http://dg53.mycdn.me/getImage?photoId=584298038280&amp;photoType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7" y="1928976"/>
            <a:ext cx="4322763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dg53.mycdn.me/getImage?photoId=584298036488&amp;photoType=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6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39752" y="18864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Чтобы знания развивать нужно много всего знать.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 природу про погоду и какое время года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20806" r="3486" b="19056"/>
          <a:stretch/>
        </p:blipFill>
        <p:spPr>
          <a:xfrm>
            <a:off x="107504" y="1484784"/>
            <a:ext cx="2910869" cy="417646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t="37400" r="3451" b="32150"/>
          <a:stretch/>
        </p:blipFill>
        <p:spPr>
          <a:xfrm>
            <a:off x="4572000" y="1727085"/>
            <a:ext cx="4380074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22700"/>
          <a:stretch/>
        </p:blipFill>
        <p:spPr>
          <a:xfrm>
            <a:off x="2339752" y="2812833"/>
            <a:ext cx="2776391" cy="38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44083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174" name="Picture 6" descr="http://www.noagergitavan.com/wp-content/uploads/2015/08/2570371355481-gokkusagi-gunesli-gokyuzu-ve-balonlar-vekto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256" cy="68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4387" y="3060757"/>
            <a:ext cx="5206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4215" y="-416788"/>
            <a:ext cx="8229600" cy="11430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Визитная 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карточка «я педагог» воспитателя </a:t>
            </a:r>
            <a:b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Кантемировского детского сада №1</a:t>
            </a:r>
            <a:b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Молочаевой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Елизаветы</a:t>
            </a:r>
            <a:b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Сергеевны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852936"/>
            <a:ext cx="3888432" cy="432048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32040" y="2132856"/>
            <a:ext cx="4041775" cy="1071810"/>
          </a:xfrm>
        </p:spPr>
        <p:txBody>
          <a:bodyPr>
            <a:normAutofit/>
          </a:bodyPr>
          <a:lstStyle/>
          <a:p>
            <a:pPr algn="ctr"/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Молочаева Елизавета Сергее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28566"/>
            <a:ext cx="3096344" cy="4592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Имею Высшее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специальности «психолог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преподаватель психологии»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детском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саду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работаю 9 лет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данный момент работаю воспитателем 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 младшей группе № 4</a:t>
            </a:r>
            <a:b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2512" r="4231" b="7058"/>
          <a:stretch/>
        </p:blipFill>
        <p:spPr>
          <a:xfrm rot="16200000">
            <a:off x="2871676" y="2243631"/>
            <a:ext cx="3771032" cy="512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06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в саду моём весь год, много у меня забот:</a:t>
            </a:r>
            <a:b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</a:t>
            </a:r>
            <a:r>
              <a:rPr lang="ru-RU" sz="27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детворою</a:t>
            </a:r>
            <a: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погулять, накормить и поиграть, пошутить, когда взгрустнется, добрым словом поддержать. </a:t>
            </a:r>
            <a:b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казенное дошкольное образовательное учреждение  Кантемировский детский сад №1</a:t>
            </a:r>
            <a:b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6" descr="DSCN03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053" y="2302784"/>
            <a:ext cx="3670069" cy="275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SCN0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303" y="1988840"/>
            <a:ext cx="756084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6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6421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Принимаю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активное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методической работе детского сада.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Являюсь членом  Кантемировской профсоюзной организации.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43"/>
          <a:stretch/>
        </p:blipFill>
        <p:spPr>
          <a:xfrm>
            <a:off x="971600" y="2237631"/>
            <a:ext cx="2752530" cy="4118719"/>
          </a:xfrm>
          <a:prstGeom prst="rect">
            <a:avLst/>
          </a:prstGeom>
        </p:spPr>
      </p:pic>
      <p:pic>
        <p:nvPicPr>
          <p:cNvPr id="9" name="Рисунок 8" descr="C:\Users\DSAD1\Desktop\ОХРАНА ТРУДА\DSC_01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43077"/>
            <a:ext cx="4080555" cy="278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5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Стремительно проходит время. Перемены здесь и там.  И вижу, что не те уж дети, </a:t>
            </a:r>
            <a:r>
              <a:rPr lang="ru-RU" sz="2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приходится </a:t>
            </a:r>
            <a: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учиться нам.</a:t>
            </a:r>
            <a:b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7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20" y="3747035"/>
            <a:ext cx="4147953" cy="311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08" y="1196752"/>
            <a:ext cx="3102992" cy="41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9516" r="5245" b="4901"/>
          <a:stretch/>
        </p:blipFill>
        <p:spPr>
          <a:xfrm>
            <a:off x="179512" y="1301904"/>
            <a:ext cx="460051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8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5192" y="548680"/>
            <a:ext cx="5554960" cy="164219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Дети-это Ангелы</a:t>
            </a:r>
            <a:b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Божья благодать!</a:t>
            </a:r>
            <a:b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должны любить детей , беречь и защищать!!!</a:t>
            </a:r>
            <a:br>
              <a:rPr lang="ru-RU" sz="27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77249"/>
            <a:ext cx="1872208" cy="3218217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2216090"/>
            <a:ext cx="3394472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16090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285"/>
            <a:ext cx="8229600" cy="1728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с ребятами  любим  играть ,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Ведь в игре столько нового можно познать!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75863"/>
            <a:ext cx="3579862" cy="4773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75862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512" y="26064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Душа ребенка просит сказки,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Он  в чудо верит, в волшебство.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Фантазия, любовь и  ласка-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Проявят творчество его.</a:t>
            </a:r>
            <a:b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44" y="2070948"/>
            <a:ext cx="2808312" cy="4641379"/>
          </a:xfrm>
        </p:spPr>
      </p:pic>
      <p:pic>
        <p:nvPicPr>
          <p:cNvPr id="8" name="Picture 2" descr="http://dg53.mycdn.me/getImage?photoId=486245913864&amp;photoType=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36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315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        Визитная карточка «я педагог» воспитателя  МКДОУ Кантемировского детского сада №1  Молочаевой Елизаветы Сергеевны</vt:lpstr>
      <vt:lpstr>       Имею Высшее образование по специальности «психолог, преподаватель психологии»  В детском саду работаю 9 лет. На данный момент работаю воспитателем в 1 младшей группе № 4  </vt:lpstr>
      <vt:lpstr>    Я в саду моём весь год, много у меня забот: С детворою  погулять, накормить и поиграть, пошутить, когда взгрустнется, добрым словом поддержать.  Муниципальное казенное дошкольное образовательное учреждение  Кантемировский детский сад №1  </vt:lpstr>
      <vt:lpstr> Принимаю активное участие в методической работе детского сада. Являюсь членом  Кантемировской профсоюзной организации.  </vt:lpstr>
      <vt:lpstr> Стремительно проходит время. Перемены здесь и там.  И вижу, что не те уж дети, приходится учиться нам. </vt:lpstr>
      <vt:lpstr>   Дети-это Ангелы Божья благодать! Мы должны любить детей , беречь и защищать!!!    </vt:lpstr>
      <vt:lpstr> Мы с ребятами  любим  играть , Ведь в игре столько нового можно познать! </vt:lpstr>
      <vt:lpstr>Презентация PowerPoint</vt:lpstr>
      <vt:lpstr>И родителей я привлекаю, вместе с ними рисуем, вышиваем и праздники  встречаем.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121</cp:revision>
  <dcterms:created xsi:type="dcterms:W3CDTF">2015-03-05T13:12:10Z</dcterms:created>
  <dcterms:modified xsi:type="dcterms:W3CDTF">2022-03-27T11:56:09Z</dcterms:modified>
</cp:coreProperties>
</file>